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90"/>
  </p:normalViewPr>
  <p:slideViewPr>
    <p:cSldViewPr snapToGrid="0" snapToObjects="1" showGuides="1">
      <p:cViewPr>
        <p:scale>
          <a:sx n="119" d="100"/>
          <a:sy n="119" d="100"/>
        </p:scale>
        <p:origin x="144" y="-5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DA8BB-0D18-469F-8022-DD923457DE3A}" type="datetimeFigureOut">
              <a:rPr lang="nl-BE"/>
              <a:t>31/01/18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4F97-0F13-42E5-9A1D-07478243785D}" type="slidenum">
              <a:rPr lang="nl-BE"/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30DBB-9FD5-43E7-88F1-55A569E9525E}" type="datetimeFigureOut">
              <a:rPr lang="nl-BE"/>
              <a:t>31/01/18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36665-E7E9-4861-9ADF-F11A47CBAD79}" type="slidenum">
              <a:rPr lang="nl-BE"/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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-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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370"/>
          <a:ext cx="9144000" cy="6672845"/>
          <a:chOff x="0" y="205370"/>
          <a:chExt cx="9144000" cy="6672845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25"/>
            <a:ext cx="9144000" cy="64674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4" y="3614719"/>
            <a:ext cx="1420326" cy="9773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088" y="3614718"/>
            <a:ext cx="1419053" cy="9876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7" y="4530118"/>
            <a:ext cx="1420333" cy="10181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961" y="4590979"/>
            <a:ext cx="1396179" cy="9563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>Microsoft Corporation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jyotirmay senapati</cp:lastModifiedBy>
  <cp:revision>2</cp:revision>
  <dcterms:created xsi:type="dcterms:W3CDTF">2018-01-31T16:48:30Z</dcterms:created>
  <dcterms:modified xsi:type="dcterms:W3CDTF">2018-01-31T17:01:35Z</dcterms:modified>
  <cp:category/>
</cp:coreProperties>
</file>